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sldIdLst>
    <p:sldId id="260" r:id="rId2"/>
    <p:sldId id="259" r:id="rId3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60"/>
  </p:normalViewPr>
  <p:slideViewPr>
    <p:cSldViewPr>
      <p:cViewPr>
        <p:scale>
          <a:sx n="75" d="100"/>
          <a:sy n="75" d="100"/>
        </p:scale>
        <p:origin x="-2634" y="-6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2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1229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384856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651" y="2347913"/>
            <a:ext cx="6516910" cy="1620837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12889" y="4283075"/>
            <a:ext cx="5111600" cy="1931988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idx="10"/>
          </p:nvPr>
        </p:nvSpPr>
        <p:spPr>
          <a:xfrm>
            <a:off x="791840" y="7020197"/>
            <a:ext cx="2298700" cy="4000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idx="11"/>
          </p:nvPr>
        </p:nvSpPr>
        <p:spPr>
          <a:xfrm>
            <a:off x="2448024" y="7020197"/>
            <a:ext cx="617537" cy="400050"/>
          </a:xfrm>
        </p:spPr>
        <p:txBody>
          <a:bodyPr/>
          <a:lstStyle>
            <a:lvl1pPr>
              <a:defRPr/>
            </a:lvl1pPr>
          </a:lstStyle>
          <a:p>
            <a:fld id="{943FC1A5-5F96-4F07-9C47-EF51F245050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5100" y="-2"/>
            <a:ext cx="2295524" cy="755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5100" y="-2"/>
            <a:ext cx="2295524" cy="7559675"/>
          </a:xfrm>
          <a:prstGeom prst="rect">
            <a:avLst/>
          </a:prstGeo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3238" y="0"/>
            <a:ext cx="7201370" cy="1762125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3238" y="1763713"/>
            <a:ext cx="7201370" cy="498792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0"/>
            <a:ext cx="9072562" cy="1762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100800" tIns="50400" rIns="100800" bIns="504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Ana </a:t>
            </a:r>
            <a:r>
              <a:rPr lang="en-GB" dirty="0" err="1" smtClean="0"/>
              <a:t>başlık</a:t>
            </a:r>
            <a:r>
              <a:rPr lang="en-GB" dirty="0" smtClean="0"/>
              <a:t> </a:t>
            </a:r>
            <a:r>
              <a:rPr lang="en-GB" dirty="0" err="1" smtClean="0"/>
              <a:t>metnini</a:t>
            </a:r>
            <a:r>
              <a:rPr lang="en-GB" dirty="0" smtClean="0"/>
              <a:t> </a:t>
            </a:r>
            <a:r>
              <a:rPr lang="en-GB" dirty="0" err="1" smtClean="0"/>
              <a:t>düzenlemek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tıklayın</a:t>
            </a:r>
            <a:endParaRPr lang="en-GB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3713"/>
            <a:ext cx="9072562" cy="4987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100800" tIns="50400" rIns="100800" bIns="50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Anahat</a:t>
            </a:r>
            <a:r>
              <a:rPr lang="en-GB" dirty="0" smtClean="0"/>
              <a:t> </a:t>
            </a:r>
            <a:r>
              <a:rPr lang="en-GB" dirty="0" err="1" smtClean="0"/>
              <a:t>metninin</a:t>
            </a:r>
            <a:r>
              <a:rPr lang="en-GB" dirty="0" smtClean="0"/>
              <a:t> </a:t>
            </a:r>
            <a:r>
              <a:rPr lang="en-GB" dirty="0" err="1" smtClean="0"/>
              <a:t>biçimini</a:t>
            </a:r>
            <a:r>
              <a:rPr lang="en-GB" dirty="0" smtClean="0"/>
              <a:t> </a:t>
            </a:r>
            <a:r>
              <a:rPr lang="en-GB" dirty="0" err="1" smtClean="0"/>
              <a:t>düzenlemek</a:t>
            </a:r>
            <a:r>
              <a:rPr lang="en-GB" dirty="0" smtClean="0"/>
              <a:t> </a:t>
            </a:r>
            <a:r>
              <a:rPr lang="en-GB" dirty="0" err="1" smtClean="0"/>
              <a:t>için</a:t>
            </a:r>
            <a:r>
              <a:rPr lang="en-GB" dirty="0" smtClean="0"/>
              <a:t> </a:t>
            </a:r>
            <a:r>
              <a:rPr lang="en-GB" dirty="0" err="1" smtClean="0"/>
              <a:t>tıklayın</a:t>
            </a:r>
            <a:endParaRPr lang="en-GB" dirty="0" smtClean="0"/>
          </a:p>
          <a:p>
            <a:pPr lvl="1"/>
            <a:r>
              <a:rPr lang="en-GB" dirty="0" err="1" smtClean="0"/>
              <a:t>İkinci</a:t>
            </a:r>
            <a:r>
              <a:rPr lang="en-GB" dirty="0" smtClean="0"/>
              <a:t> </a:t>
            </a:r>
            <a:r>
              <a:rPr lang="en-GB" dirty="0" err="1" smtClean="0"/>
              <a:t>Anahat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endParaRPr lang="en-GB" dirty="0" smtClean="0"/>
          </a:p>
          <a:p>
            <a:pPr lvl="2"/>
            <a:r>
              <a:rPr lang="en-GB" dirty="0" err="1" smtClean="0"/>
              <a:t>Üçüncü</a:t>
            </a:r>
            <a:r>
              <a:rPr lang="en-GB" dirty="0" smtClean="0"/>
              <a:t> </a:t>
            </a:r>
            <a:r>
              <a:rPr lang="en-GB" dirty="0" err="1" smtClean="0"/>
              <a:t>Anahat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endParaRPr lang="en-GB" dirty="0" smtClean="0"/>
          </a:p>
          <a:p>
            <a:pPr lvl="3"/>
            <a:r>
              <a:rPr lang="en-GB" dirty="0" err="1" smtClean="0"/>
              <a:t>Dördüncü</a:t>
            </a:r>
            <a:r>
              <a:rPr lang="en-GB" dirty="0" smtClean="0"/>
              <a:t> </a:t>
            </a:r>
            <a:r>
              <a:rPr lang="en-GB" dirty="0" err="1" smtClean="0"/>
              <a:t>Anahat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endParaRPr lang="en-GB" dirty="0" smtClean="0"/>
          </a:p>
          <a:p>
            <a:pPr lvl="4"/>
            <a:r>
              <a:rPr lang="en-GB" dirty="0" err="1" smtClean="0"/>
              <a:t>Beşinci</a:t>
            </a:r>
            <a:r>
              <a:rPr lang="en-GB" dirty="0" smtClean="0"/>
              <a:t> </a:t>
            </a:r>
            <a:r>
              <a:rPr lang="en-GB" dirty="0" err="1" smtClean="0"/>
              <a:t>Anahat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endParaRPr lang="en-GB" dirty="0" smtClean="0"/>
          </a:p>
          <a:p>
            <a:pPr lvl="4"/>
            <a:r>
              <a:rPr lang="en-GB" dirty="0" err="1" smtClean="0"/>
              <a:t>Altıncı</a:t>
            </a:r>
            <a:r>
              <a:rPr lang="en-GB" dirty="0" smtClean="0"/>
              <a:t> </a:t>
            </a:r>
            <a:r>
              <a:rPr lang="en-GB" dirty="0" err="1" smtClean="0"/>
              <a:t>Anahat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endParaRPr lang="en-GB" dirty="0" smtClean="0"/>
          </a:p>
          <a:p>
            <a:pPr lvl="4"/>
            <a:r>
              <a:rPr lang="en-GB" dirty="0" err="1" smtClean="0"/>
              <a:t>Yedinci</a:t>
            </a:r>
            <a:r>
              <a:rPr lang="en-GB" dirty="0" smtClean="0"/>
              <a:t> </a:t>
            </a:r>
            <a:r>
              <a:rPr lang="en-GB" dirty="0" err="1" smtClean="0"/>
              <a:t>Anahat</a:t>
            </a:r>
            <a:r>
              <a:rPr lang="en-GB" dirty="0" smtClean="0"/>
              <a:t> </a:t>
            </a:r>
            <a:r>
              <a:rPr lang="en-GB" dirty="0" err="1" smtClean="0"/>
              <a:t>Düzeyi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015163" y="7007225"/>
            <a:ext cx="2298700" cy="400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30240" tIns="50400" rIns="50400" bIns="504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27075" y="7007225"/>
            <a:ext cx="3140075" cy="4016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418638" y="7007225"/>
            <a:ext cx="617537" cy="400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30240" tIns="50400" rIns="50400" bIns="504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131DB38F-B54C-4BC7-82EC-780D9C4B4D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9323388" y="7164388"/>
            <a:ext cx="93662" cy="93662"/>
          </a:xfrm>
          <a:prstGeom prst="ellipse">
            <a:avLst/>
          </a:prstGeom>
          <a:solidFill>
            <a:srgbClr val="7F7F7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627063" y="7164388"/>
            <a:ext cx="93662" cy="93662"/>
          </a:xfrm>
          <a:prstGeom prst="ellipse">
            <a:avLst/>
          </a:prstGeom>
          <a:solidFill>
            <a:srgbClr val="7F7F7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iming>
    <p:tnLst>
      <p:par>
        <p:cTn id="1" dur="indefinite" restart="never" nodeType="tmRoot"/>
      </p:par>
    </p:tnLst>
  </p:timing>
  <p:txStyles>
    <p:titleStyle>
      <a:lvl1pPr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2F5897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2pPr>
      <a:lvl3pPr marL="1143000" indent="-22860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3pPr>
      <a:lvl4pPr marL="1600200" indent="-22860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4pPr>
      <a:lvl5pPr marL="2057400" indent="-22860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5pPr>
      <a:lvl6pPr marL="2514600" indent="-22860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6pPr>
      <a:lvl7pPr marL="2971800" indent="-22860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7pPr>
      <a:lvl8pPr marL="3429000" indent="-22860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8pPr>
      <a:lvl9pPr marL="3886200" indent="-228600" algn="ctr" defTabSz="449263" rtl="0" eaLnBrk="0" fontAlgn="base" hangingPunct="0">
        <a:lnSpc>
          <a:spcPts val="6375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000">
          <a:solidFill>
            <a:srgbClr val="2F5897"/>
          </a:solidFill>
          <a:latin typeface="Palatino Linotype" pitchFamily="16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7F7F7F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7F7F7F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7F7F7F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7F7F7F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7F7F7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7F7F7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7F7F7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7F7F7F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&#304;kinciyazar@sizin&#351;irket.com" TargetMode="External"/><Relationship Id="rId2" Type="http://schemas.openxmlformats.org/officeDocument/2006/relationships/hyperlink" Target="mailto:&#304;lkyazar@bizim&#351;irket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BİLDİRİ ADI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1200" dirty="0"/>
              <a:t>İlk Yazar</a:t>
            </a:r>
            <a:r>
              <a:rPr lang="tr-TR" sz="1200" baseline="30000" dirty="0"/>
              <a:t>1</a:t>
            </a:r>
            <a:r>
              <a:rPr lang="tr-TR" sz="1200" dirty="0"/>
              <a:t>, İkinci Yazar</a:t>
            </a:r>
            <a:r>
              <a:rPr lang="tr-TR" sz="1200" baseline="30000" dirty="0"/>
              <a:t>2</a:t>
            </a:r>
            <a:endParaRPr lang="tr-TR" sz="1200" dirty="0"/>
          </a:p>
          <a:p>
            <a:r>
              <a:rPr lang="tr-TR" sz="1200" dirty="0"/>
              <a:t> </a:t>
            </a:r>
          </a:p>
          <a:p>
            <a:r>
              <a:rPr lang="tr-TR" sz="1200" baseline="30000" dirty="0"/>
              <a:t>1</a:t>
            </a:r>
            <a:r>
              <a:rPr lang="tr-TR" sz="1200" dirty="0"/>
              <a:t>Firma A.Ş.	..... Cadde, No:  TÜRKİYE</a:t>
            </a:r>
          </a:p>
          <a:p>
            <a:r>
              <a:rPr lang="tr-TR" sz="1200" dirty="0"/>
              <a:t>Tel: 312 128 15 42 E-Posta  ...... </a:t>
            </a:r>
            <a:r>
              <a:rPr lang="tr-TR" sz="1200" u="sng" dirty="0">
                <a:hlinkClick r:id="rId2"/>
              </a:rPr>
              <a:t>İlkyazar@bizimşirket.com</a:t>
            </a:r>
            <a:endParaRPr lang="tr-TR" sz="1200" dirty="0"/>
          </a:p>
          <a:p>
            <a:r>
              <a:rPr lang="tr-TR" sz="1200" baseline="30000" dirty="0"/>
              <a:t>2 </a:t>
            </a:r>
            <a:r>
              <a:rPr lang="tr-TR" sz="1200" dirty="0"/>
              <a:t>Firma A.Ş.	..... Cadde, No:   TÜRKİYE</a:t>
            </a:r>
          </a:p>
          <a:p>
            <a:r>
              <a:rPr lang="tr-TR" sz="1200" dirty="0"/>
              <a:t>Tel: 216 298 77 89 E-Posta ...... </a:t>
            </a:r>
            <a:r>
              <a:rPr lang="tr-TR" sz="1200" u="sng" dirty="0">
                <a:hlinkClick r:id="rId3"/>
              </a:rPr>
              <a:t>İkinciyazar@sizinşirket.com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594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 Başlığı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6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Palatino Linotype"/>
        <a:ea typeface=""/>
        <a:cs typeface="Lucida Sans Unicode"/>
      </a:majorFont>
      <a:minorFont>
        <a:latin typeface="Century Gothic"/>
        <a:ea typeface=""/>
        <a:cs typeface="Lucida Sans Unicode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9</Words>
  <Application>Microsoft Office PowerPoint</Application>
  <PresentationFormat>Özel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BİLDİRİ ADI</vt:lpstr>
      <vt:lpstr>Konu Başlığı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13 -14 Mayıs 2011 Tüyap / Bursa</dc:title>
  <dc:creator>Kaan Özten</dc:creator>
  <cp:lastModifiedBy>Kaan Özten</cp:lastModifiedBy>
  <cp:revision>48</cp:revision>
  <cp:lastPrinted>1601-01-01T00:00:00Z</cp:lastPrinted>
  <dcterms:created xsi:type="dcterms:W3CDTF">2009-03-13T07:14:46Z</dcterms:created>
  <dcterms:modified xsi:type="dcterms:W3CDTF">2025-03-06T10:52:14Z</dcterms:modified>
</cp:coreProperties>
</file>